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5B1309"/>
    <a:srgbClr val="8A1D0D"/>
    <a:srgbClr val="D63C2B"/>
    <a:srgbClr val="005386"/>
    <a:srgbClr val="006FB3"/>
    <a:srgbClr val="35BBE2"/>
    <a:srgbClr val="962216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Почему мы лучшие?</a:t>
            </a:r>
            <a:endParaRPr lang="ru-RU" sz="5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9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385" y="2286000"/>
            <a:ext cx="757981" cy="1116484"/>
          </a:xfrm>
          <a:prstGeom prst="rect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1404366" y="2286000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8394" y="220215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8383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Мы предлагаем Вам лучший товар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93825" y="3697759"/>
            <a:ext cx="757981" cy="1116484"/>
          </a:xfrm>
          <a:prstGeom prst="rect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251806" y="369775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40271" y="364231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95823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нас лучшие цены на рынке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856432" y="5148186"/>
            <a:ext cx="757981" cy="1116484"/>
          </a:xfrm>
          <a:prstGeom prst="rect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614413" y="5148186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900311" y="501046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758430" y="534670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619949" y="6582849"/>
            <a:ext cx="757981" cy="1116484"/>
          </a:xfrm>
          <a:prstGeom prst="rect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1377930" y="6582849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12279" y="645062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21947" y="693918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экономия вашего времени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966791" y="8049042"/>
            <a:ext cx="757981" cy="1116484"/>
          </a:xfrm>
          <a:prstGeom prst="rect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1724772" y="8049042"/>
            <a:ext cx="5410010" cy="11164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972319" y="7842087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868789" y="840537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21</cp:revision>
  <dcterms:created xsi:type="dcterms:W3CDTF">2011-06-17T23:30:18Z</dcterms:created>
  <dcterms:modified xsi:type="dcterms:W3CDTF">2011-06-21T00:47:07Z</dcterms:modified>
</cp:coreProperties>
</file>